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ygate, Meghan" userId="740e3e6f-c4cc-4aac-ad98-aa441dd8d8fb" providerId="ADAL" clId="{B1CE956A-92B5-4066-8E83-D6F8C55FEE19}"/>
    <pc:docChg chg="modSld">
      <pc:chgData name="Bygate, Meghan" userId="740e3e6f-c4cc-4aac-ad98-aa441dd8d8fb" providerId="ADAL" clId="{B1CE956A-92B5-4066-8E83-D6F8C55FEE19}" dt="2022-11-02T16:09:27.591" v="3" actId="20577"/>
      <pc:docMkLst>
        <pc:docMk/>
      </pc:docMkLst>
      <pc:sldChg chg="modSp mod">
        <pc:chgData name="Bygate, Meghan" userId="740e3e6f-c4cc-4aac-ad98-aa441dd8d8fb" providerId="ADAL" clId="{B1CE956A-92B5-4066-8E83-D6F8C55FEE19}" dt="2022-11-02T16:09:27.591" v="3" actId="20577"/>
        <pc:sldMkLst>
          <pc:docMk/>
          <pc:sldMk cId="3821070872" sldId="256"/>
        </pc:sldMkLst>
        <pc:spChg chg="mod">
          <ac:chgData name="Bygate, Meghan" userId="740e3e6f-c4cc-4aac-ad98-aa441dd8d8fb" providerId="ADAL" clId="{B1CE956A-92B5-4066-8E83-D6F8C55FEE19}" dt="2022-11-02T16:09:27.591" v="3" actId="20577"/>
          <ac:spMkLst>
            <pc:docMk/>
            <pc:sldMk cId="3821070872" sldId="256"/>
            <ac:spMk id="2" creationId="{CBF4A439-33E6-69FF-0399-C23384E29BD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215A8-91C0-2497-AA75-D02CD8BC4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EC8E3-1334-E603-B9A4-DEA0EAC3A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24CF5-2B41-433E-93B4-50D8EE5D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01487-D8D5-F46B-E2E6-AFE636DA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F7D60-73BB-DBF8-6E6B-26A19F097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6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5957F-6B1D-AC82-F32B-8DE425D1D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39A4F6-BC56-8358-9BA9-27CEA7273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413B3-BD8F-621D-125C-E8C98B94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C7A21-9392-26A9-2CD1-839D080AD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965ED-7980-77AD-5134-AEFBB49AD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1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2266F0-63EF-F84A-29BA-15959ABC4C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96470-6A1F-852C-4D73-E27E4AFCF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837EA-F24F-1269-6490-B207A927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3E74C-6823-4773-3E13-EC68B58F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FBD00-C530-C648-6311-A7E76C87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7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0632-CA1F-B988-0150-7B015E54A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F75EF-5894-1950-29F4-28F871BB0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1221B-2C20-33FA-9416-B2B438137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E5CCC-550D-A226-C7F8-0D5D99C93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32D8F-9697-722F-C579-8F6C13AB7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3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79C0-1908-A390-37B6-AC7E7F32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561B7-7585-4634-05A3-C8B554EB0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EE7B-C0F6-2644-4E26-10843AD8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7707E-D2EC-58A7-0EAC-26A04DFE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B9D5-A724-7460-EF2B-2353B845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1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1497-0F1C-6C68-E40F-EF0A1FE10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D64BC-5E21-F93A-F678-3A96D9074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3D9D6-67C3-E31D-8DD2-61DB01768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E52D2-A4CB-F1FE-9835-B224DAE8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B6172-D76B-7573-E0BB-E6B027175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B1E29-E111-3DCB-1EB8-FF6D45F5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7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28D0-93A2-A3ED-A109-2C6BF5D52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08B50-A7F5-AC8C-54FC-40CE3F1F2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82ED19-F24A-201C-141A-FEFF96936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D9B32-6583-D638-DE14-888718241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2544D0-150B-73C1-C320-049A77F94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838C86-7F95-A2EF-7A2C-FB2FB3B9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DAD4DD-D936-3849-555B-D77C5D50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3B81A-3C54-EED7-F5E6-2661EA276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8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7C0D7-A583-C6BA-500F-22B70561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A7B9AF-CE60-CD34-4711-3EA4A3852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C7EAA-F677-3417-D09F-9D80719E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72B27-7532-3640-A288-AFCD4734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0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5A89C-C99C-C58F-C944-66DD28885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A289C1-614B-2C9F-17AF-93816CF3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05BA4-F370-6FA4-8D44-4FF259B0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4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4A81D-7DE0-FC90-0792-FF228127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B1AEF-65A1-4DD1-FEC9-A733315BF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8FA11-F6FC-675F-C23F-65DA58EDE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4A548-5C3C-535F-E6D6-FC2484B07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A430A-9D7A-2039-17D9-95CDCDE2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EA196-41EB-B44A-0417-7288E053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2A788-8DD6-104D-82CE-044EE4F7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3751E-BE27-FC99-9F65-4A5BF3DFF9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E477E-FD7E-23F1-5528-C8C0EF663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CB67D-329D-6667-82DF-E2C4E532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7DB1B-D85B-77DF-ED4A-B4E19EB9D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93851-939F-A940-0501-ED1E2F92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3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28A7C9-E858-419C-20EA-66AB2D809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83132-2E77-7525-1620-A9FEFBDDC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49E26-BD59-E311-4428-9A744AFE8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39B0A-59E4-44C6-8BBD-A1F574388A0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EB67D-0983-82E6-5A93-074A5A737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D78A9-CD32-7202-4D83-03DFABE9F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C0EB-1C3C-4CB8-9065-E5292340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1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4A439-33E6-69FF-0399-C23384E29B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GEOL 4322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6AE7C-406C-609F-1692-24BD59A80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Spring 2020</a:t>
            </a:r>
          </a:p>
        </p:txBody>
      </p:sp>
    </p:spTree>
    <p:extLst>
      <p:ext uri="{BB962C8B-B14F-4D97-AF65-F5344CB8AC3E}">
        <p14:creationId xmlns:p14="http://schemas.microsoft.com/office/powerpoint/2010/main" val="382107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E99E6-0D7B-BDCD-C3E7-717757291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GPR</a:t>
            </a:r>
          </a:p>
        </p:txBody>
      </p:sp>
      <p:pic>
        <p:nvPicPr>
          <p:cNvPr id="5" name="Picture 4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A8710B64-17A6-B578-B77A-E9D278E20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02073" y="4110039"/>
            <a:ext cx="3392824" cy="2544618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C956C4DF-6219-A239-7A56-D3BA0D1BA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7645" y="1769918"/>
            <a:ext cx="4424219" cy="3318164"/>
          </a:xfrm>
          <a:prstGeom prst="rect">
            <a:avLst/>
          </a:prstGeom>
        </p:spPr>
      </p:pic>
      <p:pic>
        <p:nvPicPr>
          <p:cNvPr id="13" name="Picture 12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B117E38D-E432-ADCA-8839-3AEB17E87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660" y="2052638"/>
            <a:ext cx="5092315" cy="381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8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FEE3-9C0B-7173-B0B3-B34DB123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GPR</a:t>
            </a:r>
          </a:p>
        </p:txBody>
      </p:sp>
      <p:pic>
        <p:nvPicPr>
          <p:cNvPr id="4" name="Picture 3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AA41B9AE-0145-E4DA-832B-D50C85B28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46" y="2252614"/>
            <a:ext cx="4846012" cy="3634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04DE9B-6265-A6B0-03D2-C95FD46AE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3709" y="2643460"/>
            <a:ext cx="4670016" cy="3502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83F87C-49A1-8281-38B2-C0A01CE69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9380" y="2031686"/>
            <a:ext cx="4670016" cy="350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CD47-5E06-4EE8-5A6A-6E2866A39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GPR</a:t>
            </a:r>
          </a:p>
        </p:txBody>
      </p:sp>
      <p:pic>
        <p:nvPicPr>
          <p:cNvPr id="5" name="Content Placeholder 4" descr="A picture containing grass, computer&#10;&#10;Description automatically generated">
            <a:extLst>
              <a:ext uri="{FF2B5EF4-FFF2-40B4-BE49-F238E27FC236}">
                <a16:creationId xmlns:a16="http://schemas.microsoft.com/office/drawing/2014/main" id="{78E3ADE1-7277-FCB7-A2AF-5C78DEAB7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9805" y="2336647"/>
            <a:ext cx="4846685" cy="3635014"/>
          </a:xfr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9429A4D7-06A2-C25B-8EC3-070CE7092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6865" y="1815432"/>
            <a:ext cx="6236591" cy="46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0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4BAA1-6863-BA3A-F50B-2F17281E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GPR</a:t>
            </a:r>
          </a:p>
        </p:txBody>
      </p:sp>
      <p:pic>
        <p:nvPicPr>
          <p:cNvPr id="5" name="Content Placeholder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041D8244-BC2E-4132-9CFB-CAA032D02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16" y="2437173"/>
            <a:ext cx="4122691" cy="3092018"/>
          </a:xfrm>
        </p:spPr>
      </p:pic>
      <p:pic>
        <p:nvPicPr>
          <p:cNvPr id="11" name="Picture 10" descr="A picture containing weapon&#10;&#10;Description automatically generated">
            <a:extLst>
              <a:ext uri="{FF2B5EF4-FFF2-40B4-BE49-F238E27FC236}">
                <a16:creationId xmlns:a16="http://schemas.microsoft.com/office/drawing/2014/main" id="{C2C860F6-CCE8-A977-1DBD-A31165591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3" y="2131289"/>
            <a:ext cx="5255490" cy="39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8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</Words>
  <Application>Microsoft Office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GEOL 4322</vt:lpstr>
      <vt:lpstr>GPR</vt:lpstr>
      <vt:lpstr>GPR</vt:lpstr>
      <vt:lpstr>GPR</vt:lpstr>
      <vt:lpstr>GPR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 4444</dc:title>
  <dc:creator>Bygate, Meghan</dc:creator>
  <cp:lastModifiedBy>Bygate, Meghan</cp:lastModifiedBy>
  <cp:revision>1</cp:revision>
  <dcterms:created xsi:type="dcterms:W3CDTF">2022-11-02T15:50:58Z</dcterms:created>
  <dcterms:modified xsi:type="dcterms:W3CDTF">2022-11-02T16:09:30Z</dcterms:modified>
</cp:coreProperties>
</file>