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29A8-6120-534A-AEB2-1591B84C2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0B863-D69C-AB93-7723-6BEF371C0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5AD6-9428-0045-92FE-CEAD6CA7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129EF-79BD-8266-16B9-1ED25B2CC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E7F12-4D32-72DF-743F-63F8476A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0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A8EF-FAC7-1C23-6E1B-33CF0BE5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D2295-ABF1-6475-C5BB-18594D4B3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DDBFD-3737-E421-FA3D-6628307D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5AD88-6245-B680-7BDB-EF19726F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4A81C-17DD-9060-EB84-516827F5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1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816BAD-17C8-CD1F-E612-622BE91D35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7BCCB-3B88-F0F1-C097-BE23666D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81F92-9EE1-93F4-9ABB-B5283F9D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A988-555F-96B9-9EF0-166D772C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6728-42A1-CD58-B9AC-E2B81348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A96D-63BA-4E04-4A7B-F87EDAED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BC628-FE8C-FC3F-511A-0948B8B67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832-F3D5-4A80-8336-89C323CB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B5CA-EC7E-6587-A21F-0679B58C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0A1B-506B-6BBC-5E2F-C1FC9B5E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59252-82B9-836B-880E-7A86FA1F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62D4B-02FA-63D5-5A07-997A22756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264C9-BBA4-82CC-DF78-950C4A1A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73D7A-4478-9BF3-3141-BD6FF859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4854-A836-A719-0D57-DD3E32108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6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D9AF-D79C-2760-DA59-FDCFAE64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64E3-6A16-2A32-A523-01AFEA855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030F9-61F5-330F-7863-1530C3B7E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0317B-7B24-4D37-5864-42878BF1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88F2B-1549-D242-DBFD-E53A0BAF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4F802-ABD6-8674-9157-6328F791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9EA9-ACE8-0C82-6B9A-EACE7705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D5291-AB1D-BB81-1DA6-CFE60D7EF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E7FE6-3442-F829-DFF8-5CC75C149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ED33E0-481F-198B-A893-7585ADBF3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48F73-6CFD-F456-A0A3-26996009E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8ABC3-C141-5919-7E38-96D36D629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F2C5-AF56-9D3D-4D5E-15F3BAF4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894344-2DCA-7275-D604-BB1F9EBA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2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AE2C-0380-C754-CC13-F043515E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89611-4548-477A-A683-9D9523DDA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F5ED1-4187-62A4-716A-54E42F4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E2DA6-EA05-9620-9D2C-6823845A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3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FEBD4-EC36-2787-CA9D-46BEFA7B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86990-F324-18AA-B12E-674B77DB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5068F-1AB4-A9B4-7361-0B938E89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8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4837-158A-F4BC-4880-02AF5D41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B3A3D-2684-FD31-48AB-9D6FD57E0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80425-2448-6944-468F-15D0B90B0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6098D-6D60-AD03-54CE-8AD3D655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E5D39-2CE4-BE6A-7E45-7D647215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AA1B1-2C28-B17A-2CD9-CCD2B413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C63E-27AB-3778-1050-6B849A5B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3B1BF-E08F-22FF-2225-FAF2284EF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34A01-931B-95C7-468F-178F896E5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6CC6C-D4EA-CECD-706D-37C73D9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4DA97-A3DC-2489-7690-15BD7078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69B91-C578-E76C-F5A0-ABEEEDCB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E1261C-6F0A-91E9-CC2D-F0E0A265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2B16-549D-30F0-41D4-8477E4A69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C3FB6-5DCC-0419-D9B6-0728CA0F2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B2E3E-DE97-41C4-96B2-ABFC3168B0F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8D10C-1373-B0AA-8BD7-2610CDF26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B23C2-152C-9A62-D5A6-C84531315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C1BD-2B47-444C-8A3B-2F93D3483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3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927D-01C0-22AD-1849-CE1A4B54EE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GEOL 4322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8032F-5230-17E3-E5B8-309A64E01A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Spring 2021</a:t>
            </a:r>
          </a:p>
        </p:txBody>
      </p:sp>
    </p:spTree>
    <p:extLst>
      <p:ext uri="{BB962C8B-B14F-4D97-AF65-F5344CB8AC3E}">
        <p14:creationId xmlns:p14="http://schemas.microsoft.com/office/powerpoint/2010/main" val="229735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304F-E799-E8BC-251B-EF2C5B0A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4" name="Picture 3" descr="A picture containing grass, outdoor, sky, bicycle&#10;&#10;Description automatically generated">
            <a:extLst>
              <a:ext uri="{FF2B5EF4-FFF2-40B4-BE49-F238E27FC236}">
                <a16:creationId xmlns:a16="http://schemas.microsoft.com/office/drawing/2014/main" id="{AE2BE3A8-9D6B-5EE0-4E33-1DEE5058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2864394"/>
            <a:ext cx="5304609" cy="3536406"/>
          </a:xfrm>
          <a:prstGeom prst="rect">
            <a:avLst/>
          </a:prstGeom>
        </p:spPr>
      </p:pic>
      <p:pic>
        <p:nvPicPr>
          <p:cNvPr id="8" name="Picture 7" descr="A picture containing outdoor, sky, road, bicycle&#10;&#10;Description automatically generated">
            <a:extLst>
              <a:ext uri="{FF2B5EF4-FFF2-40B4-BE49-F238E27FC236}">
                <a16:creationId xmlns:a16="http://schemas.microsoft.com/office/drawing/2014/main" id="{866CC67E-7934-1CB1-4D32-E8D8E2AD6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16" y="1976118"/>
            <a:ext cx="5461364" cy="36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36F4F-5A38-2F48-93F8-E073D71F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GPR</a:t>
            </a:r>
          </a:p>
        </p:txBody>
      </p:sp>
      <p:pic>
        <p:nvPicPr>
          <p:cNvPr id="12" name="Picture 11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F3099EB4-90B1-73F4-42AB-7ACBDB7F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4" y="2212747"/>
            <a:ext cx="5970814" cy="3980543"/>
          </a:xfrm>
          <a:prstGeom prst="rect">
            <a:avLst/>
          </a:prstGeom>
        </p:spPr>
      </p:pic>
      <p:pic>
        <p:nvPicPr>
          <p:cNvPr id="16" name="Picture 15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D4CF2C4-6B4D-9154-4AA4-C5A7E0286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12" y="2729411"/>
            <a:ext cx="4938849" cy="32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6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EC96-F910-6533-C29E-06BA69A1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</a:t>
            </a:r>
          </a:p>
        </p:txBody>
      </p:sp>
      <p:pic>
        <p:nvPicPr>
          <p:cNvPr id="12" name="Picture 11" descr="A perso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833DC015-478F-AC51-CC63-53C47437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68" y="2862897"/>
            <a:ext cx="4549140" cy="3032759"/>
          </a:xfrm>
          <a:prstGeom prst="rect">
            <a:avLst/>
          </a:prstGeom>
        </p:spPr>
      </p:pic>
      <p:pic>
        <p:nvPicPr>
          <p:cNvPr id="16" name="Picture 15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67FE2127-A660-BF8F-401C-342C5BDA1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2" y="2286728"/>
            <a:ext cx="5994758" cy="39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11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GEOL 4322</vt:lpstr>
      <vt:lpstr>GPR</vt:lpstr>
      <vt:lpstr>GPR</vt:lpstr>
      <vt:lpstr>Magnetic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 4322</dc:title>
  <dc:creator>Bygate, Meghan</dc:creator>
  <cp:lastModifiedBy>Bygate, Meghan</cp:lastModifiedBy>
  <cp:revision>1</cp:revision>
  <dcterms:created xsi:type="dcterms:W3CDTF">2022-11-02T16:13:19Z</dcterms:created>
  <dcterms:modified xsi:type="dcterms:W3CDTF">2022-11-02T16:25:20Z</dcterms:modified>
</cp:coreProperties>
</file>